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B7BE2E-2DFC-D31A-8B73-516EC42E8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C67590-321A-191D-099F-40553E6D5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E08DCF-D961-5307-AF73-DEBFE9F47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5F377E-D050-FEBB-E353-904626B7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9D866A-4481-FF7B-3396-5E27B54B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3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83E4AE-030D-FC59-5C64-FBE33C29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B3F034-024A-BED8-4975-8FA8E8CD8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49FC68-CF2F-5347-2883-47A5918A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8355ED-7634-6DC9-2CFB-125595C4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2BF867-C46A-F1E7-7066-64B9B2CC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75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D2A608-A2A4-D1EB-6229-63249D1A1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720183-6451-EEE6-1DE3-98864D766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F93401-9303-A598-BEC3-0531761F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BFC056-7E5D-8D45-FDEF-7E1C48248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725AFD-39B9-91FE-B9BB-8824EDF5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88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81F280-8F53-13BA-803B-EB9A577A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7AF0B9-047C-CDD7-A59D-8899F72B0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1603EB-7BAC-598B-2D03-A33BD4FF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F52D4C-9596-1728-94C5-A8090886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2DEC2-928D-16A5-42AA-7BFABA1F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02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8F41DC-51ED-C472-D676-7C51D476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801F01-45D7-9FAF-7870-820E43D7D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CB73B1-CF41-952D-624D-2E18863CC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142859-42E2-DDAD-6D88-EFA6E38A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D29A2B-1544-C741-E671-CD0352CF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37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760F83-18CC-716C-5635-647CBC8D1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46358F-35F9-F725-A8BB-E562B8E17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787A8D-AB43-B6ED-F585-F21FC7337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22D4B3-F0D8-4CC7-A86E-2BEEF98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E097AC-C001-5F7A-5A19-35B4A879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6FA9B8-CBBF-DF89-FCE3-49F7E9101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91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A21BE-7DF5-BEA4-C4D3-4F75629D3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AB987E-44BD-1A9D-8DB1-8ADD5CA3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8BFB36-AAF4-442D-1211-29ED65551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9E2167-67C6-18A3-8D34-F97F76B5B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F2E703-F6FC-EE56-C013-DA259A7F1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439DC4-58D5-459C-02FE-DF5A81EB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D678F2-38E7-FD8E-D980-0663BB4D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533D7B-9316-8A17-3EE3-5DC1CEAE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79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CFF2D4-D405-0572-C527-F367584A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D0B218-6AC6-631D-218A-E78E8E56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D3F2D4-98BB-5C87-25FD-40BBC49D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B58788-6796-2DEA-C793-1BCB6A79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3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43184C-A604-304B-F11F-9A089ADD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D5B434-EAF2-B28A-7A43-314A9B2B1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1EAB88-0207-2E9A-1A38-E52101E43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74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9B307-8590-F0F1-6E22-EEF143134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2FAC10-5E30-BFC4-A21F-885C829AD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311276-95AB-9CEB-F06A-D4B7B784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3312C1-E5BD-C661-65A6-EC4B6918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214982-D514-17C5-66DB-2AD27396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A9298A-E812-D4DF-BE12-26C1BD14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4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C9CFE-CEDF-C0D7-E73F-E9C831A6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281970-3110-C188-1129-E31F9611D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12A502-CBC3-6975-274F-622E2D6EE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43EFD9-69D5-8A31-EC0E-FBFFC7184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6C0B0A-6378-D0A8-1813-FA90E860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986C7F-1200-D9A4-283D-1EC2BFCD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11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9BBD1F8-EA3C-5099-D4AF-D6EE30960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5196AC-9108-5770-CD05-2F32C3CFE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CC7824-B455-0B3C-9032-CF462AD3F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F08B2-B19C-431B-9119-47E89DB1C428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D4776F-CABA-23F9-E9AB-40B1FE7591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D83D47-35B5-A7AA-6826-7D5FE9DC9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C6E6A-58B5-4090-91DE-C82D509289F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56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C7AD38-F0BF-8BFA-7B4B-B5B43CDA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flash </a:t>
            </a:r>
            <a:r>
              <a:rPr lang="fr-FR" dirty="0" err="1"/>
              <a:t>presentation</a:t>
            </a:r>
            <a:r>
              <a:rPr lang="fr-FR" dirty="0"/>
              <a:t>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62B0E9-D057-2576-34F8-0C2336C71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 </a:t>
            </a:r>
            <a:r>
              <a:rPr lang="fr-FR" dirty="0" err="1"/>
              <a:t>kind</a:t>
            </a:r>
            <a:r>
              <a:rPr lang="fr-FR" dirty="0"/>
              <a:t> of live abstract…</a:t>
            </a:r>
          </a:p>
          <a:p>
            <a:r>
              <a:rPr lang="fr-FR" dirty="0"/>
              <a:t>You have </a:t>
            </a:r>
            <a:r>
              <a:rPr lang="fr-FR" b="1" dirty="0">
                <a:solidFill>
                  <a:srgbClr val="FF0000"/>
                </a:solidFill>
              </a:rPr>
              <a:t>3</a:t>
            </a:r>
            <a:r>
              <a:rPr lang="fr-FR" dirty="0"/>
              <a:t> minutes</a:t>
            </a:r>
          </a:p>
          <a:p>
            <a:pPr lvl="1"/>
            <a:r>
              <a:rPr lang="fr-FR" dirty="0"/>
              <a:t>15 sec: </a:t>
            </a:r>
            <a:r>
              <a:rPr lang="fr-FR" dirty="0" err="1"/>
              <a:t>Title</a:t>
            </a:r>
            <a:endParaRPr lang="fr-FR" dirty="0"/>
          </a:p>
          <a:p>
            <a:pPr lvl="1"/>
            <a:r>
              <a:rPr lang="fr-FR" dirty="0"/>
              <a:t>45 sec: state of the art</a:t>
            </a:r>
          </a:p>
          <a:p>
            <a:pPr lvl="2"/>
            <a:r>
              <a:rPr lang="fr-FR" dirty="0"/>
              <a:t>No </a:t>
            </a:r>
            <a:r>
              <a:rPr lang="fr-FR" dirty="0" err="1"/>
              <a:t>general</a:t>
            </a:r>
            <a:r>
              <a:rPr lang="fr-FR" dirty="0"/>
              <a:t> introduction : focus of the </a:t>
            </a:r>
            <a:r>
              <a:rPr lang="fr-FR" dirty="0" err="1"/>
              <a:t>established</a:t>
            </a:r>
            <a:r>
              <a:rPr lang="fr-FR" dirty="0"/>
              <a:t> </a:t>
            </a:r>
            <a:r>
              <a:rPr lang="fr-FR" dirty="0" err="1"/>
              <a:t>knowledge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necessary</a:t>
            </a:r>
            <a:r>
              <a:rPr lang="fr-FR" dirty="0"/>
              <a:t> to </a:t>
            </a:r>
            <a:r>
              <a:rPr lang="fr-FR" dirty="0" err="1"/>
              <a:t>understand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flash talk</a:t>
            </a:r>
          </a:p>
          <a:p>
            <a:pPr lvl="1"/>
            <a:r>
              <a:rPr lang="fr-FR" dirty="0"/>
              <a:t>90 sec: </a:t>
            </a:r>
            <a:r>
              <a:rPr lang="fr-FR" dirty="0" err="1"/>
              <a:t>summarize</a:t>
            </a:r>
            <a:r>
              <a:rPr lang="fr-FR" dirty="0"/>
              <a:t> the main </a:t>
            </a:r>
            <a:r>
              <a:rPr lang="fr-FR" dirty="0" err="1"/>
              <a:t>results</a:t>
            </a:r>
            <a:r>
              <a:rPr lang="fr-FR" dirty="0"/>
              <a:t> (1 or 2 slides)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pictures</a:t>
            </a:r>
            <a:r>
              <a:rPr lang="fr-FR" dirty="0"/>
              <a:t> &amp; </a:t>
            </a:r>
            <a:r>
              <a:rPr lang="fr-FR" dirty="0" err="1"/>
              <a:t>limited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. </a:t>
            </a:r>
          </a:p>
          <a:p>
            <a:pPr lvl="1"/>
            <a:r>
              <a:rPr lang="fr-FR" dirty="0"/>
              <a:t>30 sec: conclusion / </a:t>
            </a:r>
            <a:r>
              <a:rPr lang="fr-FR" dirty="0" err="1"/>
              <a:t>take</a:t>
            </a:r>
            <a:r>
              <a:rPr lang="fr-FR" dirty="0"/>
              <a:t>-home message</a:t>
            </a:r>
          </a:p>
          <a:p>
            <a:pPr lvl="1"/>
            <a:endParaRPr lang="fr-FR" dirty="0"/>
          </a:p>
          <a:p>
            <a:r>
              <a:rPr lang="fr-FR" dirty="0"/>
              <a:t>Be concise: </a:t>
            </a:r>
            <a:r>
              <a:rPr lang="fr-FR" dirty="0" err="1"/>
              <a:t>convince</a:t>
            </a:r>
            <a:r>
              <a:rPr lang="fr-FR" dirty="0"/>
              <a:t> the audience to go to </a:t>
            </a:r>
            <a:r>
              <a:rPr lang="fr-FR" dirty="0" err="1"/>
              <a:t>your</a:t>
            </a:r>
            <a:r>
              <a:rPr lang="fr-FR" dirty="0"/>
              <a:t> poster for </a:t>
            </a:r>
            <a:r>
              <a:rPr lang="fr-FR" dirty="0" err="1"/>
              <a:t>further</a:t>
            </a:r>
            <a:r>
              <a:rPr lang="fr-FR" dirty="0"/>
              <a:t> </a:t>
            </a:r>
            <a:r>
              <a:rPr lang="fr-FR" dirty="0" err="1"/>
              <a:t>details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525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79801F-08AC-A188-B82C-BA8FDBFEAD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Slide 1  (15 sec)</a:t>
            </a:r>
            <a:br>
              <a:rPr lang="fr-FR" dirty="0"/>
            </a:b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7AE78A6-AA75-E44E-FCD3-F299980975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Authors</a:t>
            </a:r>
            <a:r>
              <a:rPr lang="fr-FR" dirty="0"/>
              <a:t>’ </a:t>
            </a:r>
            <a:r>
              <a:rPr lang="fr-FR" dirty="0" err="1"/>
              <a:t>list</a:t>
            </a:r>
            <a:endParaRPr lang="fr-FR" dirty="0"/>
          </a:p>
          <a:p>
            <a:r>
              <a:rPr lang="fr-FR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322891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2F0798-F04D-D47E-1449-F0E12CDB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2 : background data / introduction </a:t>
            </a:r>
            <a:br>
              <a:rPr lang="fr-FR" dirty="0"/>
            </a:br>
            <a:r>
              <a:rPr lang="fr-FR" dirty="0"/>
              <a:t>( 45 sec)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81085D-A073-89F7-9D12-150C51977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Summarize</a:t>
            </a:r>
            <a:r>
              <a:rPr lang="fr-FR" dirty="0"/>
              <a:t> (</a:t>
            </a:r>
            <a:r>
              <a:rPr lang="fr-FR" dirty="0" err="1"/>
              <a:t>with</a:t>
            </a:r>
            <a:r>
              <a:rPr lang="fr-FR" dirty="0"/>
              <a:t> or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iconography</a:t>
            </a:r>
            <a:r>
              <a:rPr lang="fr-FR" dirty="0"/>
              <a:t>) the question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address</a:t>
            </a:r>
            <a:r>
              <a:rPr lang="fr-FR" dirty="0"/>
              <a:t>, or the syndrome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delineate</a:t>
            </a:r>
            <a:r>
              <a:rPr lang="fr-FR" dirty="0"/>
              <a:t> : </a:t>
            </a:r>
            <a:r>
              <a:rPr lang="fr-FR" b="1" dirty="0"/>
              <a:t>not</a:t>
            </a:r>
            <a:r>
              <a:rPr lang="fr-FR" dirty="0"/>
              <a:t> a </a:t>
            </a:r>
            <a:r>
              <a:rPr lang="fr-FR" dirty="0" err="1"/>
              <a:t>review</a:t>
            </a:r>
            <a:r>
              <a:rPr lang="fr-FR" dirty="0"/>
              <a:t> of the </a:t>
            </a:r>
            <a:r>
              <a:rPr lang="fr-FR" dirty="0" err="1"/>
              <a:t>literature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725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501E46-EA6D-E48E-D758-56DC87B10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3: main </a:t>
            </a:r>
            <a:r>
              <a:rPr lang="fr-FR" dirty="0" err="1"/>
              <a:t>results</a:t>
            </a:r>
            <a:r>
              <a:rPr lang="fr-FR" dirty="0"/>
              <a:t> (</a:t>
            </a:r>
            <a:r>
              <a:rPr lang="fr-FR" dirty="0" err="1"/>
              <a:t>sum</a:t>
            </a:r>
            <a:r>
              <a:rPr lang="fr-FR" dirty="0"/>
              <a:t> of </a:t>
            </a:r>
            <a:r>
              <a:rPr lang="fr-FR" dirty="0" err="1"/>
              <a:t>result</a:t>
            </a:r>
            <a:r>
              <a:rPr lang="fr-FR" dirty="0"/>
              <a:t> pages = 90 sec)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09505B-1474-E052-A1F0-9B08E151B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List main </a:t>
            </a:r>
            <a:r>
              <a:rPr lang="fr-FR" dirty="0" err="1"/>
              <a:t>elements</a:t>
            </a:r>
            <a:r>
              <a:rPr lang="fr-FR" dirty="0"/>
              <a:t> in 1 </a:t>
            </a:r>
            <a:r>
              <a:rPr lang="fr-FR" dirty="0" err="1"/>
              <a:t>telegraphic</a:t>
            </a:r>
            <a:r>
              <a:rPr lang="fr-FR" dirty="0"/>
              <a:t> </a:t>
            </a:r>
            <a:r>
              <a:rPr lang="fr-FR" dirty="0" err="1"/>
              <a:t>bullet</a:t>
            </a:r>
            <a:r>
              <a:rPr lang="fr-FR" dirty="0"/>
              <a:t> point </a:t>
            </a:r>
            <a:r>
              <a:rPr lang="fr-FR" dirty="0" err="1"/>
              <a:t>list</a:t>
            </a:r>
            <a:endParaRPr lang="fr-FR" dirty="0"/>
          </a:p>
          <a:p>
            <a:r>
              <a:rPr lang="fr-FR" dirty="0" err="1"/>
              <a:t>Add</a:t>
            </a:r>
            <a:r>
              <a:rPr lang="fr-FR" dirty="0"/>
              <a:t> figures and </a:t>
            </a:r>
            <a:r>
              <a:rPr lang="fr-FR" dirty="0" err="1"/>
              <a:t>pictures</a:t>
            </a:r>
            <a:endParaRPr lang="fr-FR" dirty="0"/>
          </a:p>
          <a:p>
            <a:endParaRPr lang="fr-FR" dirty="0"/>
          </a:p>
          <a:p>
            <a:r>
              <a:rPr lang="fr-FR" dirty="0"/>
              <a:t>Not all </a:t>
            </a:r>
            <a:r>
              <a:rPr lang="fr-FR" dirty="0" err="1"/>
              <a:t>elements</a:t>
            </a:r>
            <a:r>
              <a:rPr lang="fr-FR" dirty="0"/>
              <a:t> of </a:t>
            </a:r>
            <a:r>
              <a:rPr lang="fr-FR" dirty="0" err="1"/>
              <a:t>your</a:t>
            </a:r>
            <a:r>
              <a:rPr lang="fr-FR" dirty="0"/>
              <a:t> poster have to </a:t>
            </a:r>
            <a:r>
              <a:rPr lang="fr-FR" dirty="0" err="1"/>
              <a:t>be</a:t>
            </a:r>
            <a:r>
              <a:rPr lang="fr-FR" dirty="0"/>
              <a:t> on </a:t>
            </a:r>
            <a:r>
              <a:rPr lang="fr-FR" dirty="0" err="1"/>
              <a:t>these</a:t>
            </a:r>
            <a:r>
              <a:rPr lang="fr-FR" dirty="0"/>
              <a:t> slides</a:t>
            </a:r>
          </a:p>
        </p:txBody>
      </p:sp>
    </p:spTree>
    <p:extLst>
      <p:ext uri="{BB962C8B-B14F-4D97-AF65-F5344CB8AC3E}">
        <p14:creationId xmlns:p14="http://schemas.microsoft.com/office/powerpoint/2010/main" val="305478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A4D901-1521-8A83-4DF2-C493C86E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4: </a:t>
            </a:r>
            <a:r>
              <a:rPr lang="fr-FR" dirty="0" err="1"/>
              <a:t>results</a:t>
            </a:r>
            <a:r>
              <a:rPr lang="fr-FR" dirty="0"/>
              <a:t> (cd, facultative)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F9BC92-A030-12CA-5ABC-00A91F2E2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Only</a:t>
            </a:r>
            <a:r>
              <a:rPr lang="fr-FR" dirty="0"/>
              <a:t> if </a:t>
            </a:r>
            <a:r>
              <a:rPr lang="fr-FR" dirty="0" err="1"/>
              <a:t>absolutely</a:t>
            </a:r>
            <a:r>
              <a:rPr lang="fr-FR" dirty="0"/>
              <a:t> </a:t>
            </a:r>
            <a:r>
              <a:rPr lang="fr-FR" dirty="0" err="1"/>
              <a:t>necessary</a:t>
            </a:r>
            <a:r>
              <a:rPr lang="fr-FR" dirty="0"/>
              <a:t>, </a:t>
            </a:r>
            <a:r>
              <a:rPr lang="fr-FR" dirty="0" err="1"/>
              <a:t>add</a:t>
            </a:r>
            <a:r>
              <a:rPr lang="fr-FR" dirty="0"/>
              <a:t> a second slide </a:t>
            </a:r>
            <a:r>
              <a:rPr lang="fr-FR" dirty="0" err="1"/>
              <a:t>with</a:t>
            </a:r>
            <a:r>
              <a:rPr lang="fr-FR" dirty="0"/>
              <a:t> figures or illustrations</a:t>
            </a:r>
          </a:p>
        </p:txBody>
      </p:sp>
    </p:spTree>
    <p:extLst>
      <p:ext uri="{BB962C8B-B14F-4D97-AF65-F5344CB8AC3E}">
        <p14:creationId xmlns:p14="http://schemas.microsoft.com/office/powerpoint/2010/main" val="286600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80744-3F08-BA3E-EBA6-8C8A1016D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Slide 5: Conclusion (30 sec)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94251E-4F68-F299-30C2-03A916752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 err="1"/>
              <a:t>Take</a:t>
            </a:r>
            <a:r>
              <a:rPr lang="fr-FR" dirty="0"/>
              <a:t> home message </a:t>
            </a:r>
          </a:p>
          <a:p>
            <a:endParaRPr lang="fr-FR" dirty="0"/>
          </a:p>
          <a:p>
            <a:r>
              <a:rPr lang="fr-FR" dirty="0" err="1"/>
              <a:t>Add</a:t>
            </a:r>
            <a:r>
              <a:rPr lang="fr-FR" dirty="0"/>
              <a:t> # of the poster</a:t>
            </a:r>
          </a:p>
          <a:p>
            <a:endParaRPr lang="fr-FR" dirty="0"/>
          </a:p>
          <a:p>
            <a:r>
              <a:rPr lang="fr-FR" dirty="0"/>
              <a:t>If </a:t>
            </a:r>
            <a:r>
              <a:rPr lang="fr-FR" dirty="0" err="1"/>
              <a:t>necessary</a:t>
            </a:r>
            <a:r>
              <a:rPr lang="fr-FR" dirty="0"/>
              <a:t> : </a:t>
            </a:r>
            <a:r>
              <a:rPr lang="fr-FR" dirty="0" err="1"/>
              <a:t>acknowledgements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6717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4a17d2-1d43-4ece-895b-b247aea1dbf9" xsi:nil="true"/>
    <lcf76f155ced4ddcb4097134ff3c332f xmlns="ff2b9043-9757-4efd-ac52-acc0a9ce6a9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60FC13CBDD5A429AC59AC9211A44B2" ma:contentTypeVersion="16" ma:contentTypeDescription="Crée un document." ma:contentTypeScope="" ma:versionID="5214d048f4007c4e561d7d3bd34ed3ca">
  <xsd:schema xmlns:xsd="http://www.w3.org/2001/XMLSchema" xmlns:xs="http://www.w3.org/2001/XMLSchema" xmlns:p="http://schemas.microsoft.com/office/2006/metadata/properties" xmlns:ns2="ff2b9043-9757-4efd-ac52-acc0a9ce6a97" xmlns:ns3="ef4a17d2-1d43-4ece-895b-b247aea1dbf9" targetNamespace="http://schemas.microsoft.com/office/2006/metadata/properties" ma:root="true" ma:fieldsID="6aa82686667a1515359e26e1f031cdd0" ns2:_="" ns3:_="">
    <xsd:import namespace="ff2b9043-9757-4efd-ac52-acc0a9ce6a97"/>
    <xsd:import namespace="ef4a17d2-1d43-4ece-895b-b247aea1db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b9043-9757-4efd-ac52-acc0a9ce6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e01b4a01-4692-44e4-b8a7-1517847384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a17d2-1d43-4ece-895b-b247aea1dbf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618ed02-73c2-49e0-b0aa-bfd78a349f61}" ma:internalName="TaxCatchAll" ma:showField="CatchAllData" ma:web="ef4a17d2-1d43-4ece-895b-b247aea1db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2BF36C-31EE-49EA-BFFF-AA22E3C0D52B}">
  <ds:schemaRefs>
    <ds:schemaRef ds:uri="http://schemas.microsoft.com/office/2006/metadata/properties"/>
    <ds:schemaRef ds:uri="http://schemas.microsoft.com/office/infopath/2007/PartnerControls"/>
    <ds:schemaRef ds:uri="ef4a17d2-1d43-4ece-895b-b247aea1dbf9"/>
    <ds:schemaRef ds:uri="ff2b9043-9757-4efd-ac52-acc0a9ce6a97"/>
  </ds:schemaRefs>
</ds:datastoreItem>
</file>

<file path=customXml/itemProps2.xml><?xml version="1.0" encoding="utf-8"?>
<ds:datastoreItem xmlns:ds="http://schemas.openxmlformats.org/officeDocument/2006/customXml" ds:itemID="{1E2ABFEC-D4C9-4198-A106-20937124CA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DB893E-B5BE-4E79-AFBD-0B850BC224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2b9043-9757-4efd-ac52-acc0a9ce6a97"/>
    <ds:schemaRef ds:uri="ef4a17d2-1d43-4ece-895b-b247aea1db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217</Words>
  <Application>Microsoft Office PowerPoint</Application>
  <PresentationFormat>Breedbeeld</PresentationFormat>
  <Paragraphs>29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What is a flash presentation ?</vt:lpstr>
      <vt:lpstr>Slide 1  (15 sec) Title</vt:lpstr>
      <vt:lpstr>Slide 2 : background data / introduction  ( 45 sec)</vt:lpstr>
      <vt:lpstr>Slide 3: main results (sum of result pages = 90 sec) </vt:lpstr>
      <vt:lpstr>Slide 4: results (cd, facultative)</vt:lpstr>
      <vt:lpstr>Slide 5: Conclusion (30 sec)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flash presentation ?</dc:title>
  <dc:creator>Alain Vrls</dc:creator>
  <cp:lastModifiedBy>Koen Devriendt</cp:lastModifiedBy>
  <cp:revision>2</cp:revision>
  <dcterms:created xsi:type="dcterms:W3CDTF">2023-06-27T19:26:58Z</dcterms:created>
  <dcterms:modified xsi:type="dcterms:W3CDTF">2023-06-28T06:42:53Z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0x0101005260FC13CBDD5A429AC59AC9211A44B2</vt:lpwstr>
  </property>
</Properties>
</file>