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9681-2412-4DD1-9FAC-9CB8200BD198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547F4-4F3D-4452-803E-64E9099F79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434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Mots clés : Errance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Impasse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Maladies rares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Diagnostic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Peut être repris tel quel, a fournir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3590-BBE4-474D-AD88-5C7A7B91E3F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723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Mots clés : Réseaux européens de référence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Partage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Centres de références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Film + QR code</a:t>
            </a:r>
          </a:p>
          <a:p>
            <a:r>
              <a:rPr lang="fr-FR" dirty="0"/>
              <a:t>https://youtu.be/tNdE0z2NoWI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3590-BBE4-474D-AD88-5C7A7B91E3F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89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79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0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22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24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35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86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87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12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9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08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07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1D339-070F-4E46-A1AE-43CCEC966E8E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538EB-F52E-4FE5-90E4-47CBDD829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4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22120" y="1126251"/>
            <a:ext cx="7059800" cy="46775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" tIns="10160" rIns="15240" bIns="10160" numCol="1" spcCol="1270" anchor="ctr" anchorCtr="0">
            <a:noAutofit/>
          </a:bodyPr>
          <a:lstStyle/>
          <a:p>
            <a:pPr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9000" b="1" dirty="0"/>
          </a:p>
        </p:txBody>
      </p:sp>
      <p:sp>
        <p:nvSpPr>
          <p:cNvPr id="9" name="Rectangle 8"/>
          <p:cNvSpPr/>
          <p:nvPr/>
        </p:nvSpPr>
        <p:spPr>
          <a:xfrm>
            <a:off x="472045" y="1351508"/>
            <a:ext cx="8199910" cy="4154984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8800" b="1" dirty="0">
                <a:solidFill>
                  <a:schemeClr val="bg1"/>
                </a:solidFill>
              </a:rPr>
              <a:t>X- Organisation of rare </a:t>
            </a:r>
            <a:r>
              <a:rPr lang="fr-FR" sz="8800" b="1" dirty="0" err="1">
                <a:solidFill>
                  <a:schemeClr val="bg1"/>
                </a:solidFill>
              </a:rPr>
              <a:t>diseases</a:t>
            </a:r>
            <a:r>
              <a:rPr lang="fr-FR" sz="8800" b="1" dirty="0">
                <a:solidFill>
                  <a:schemeClr val="bg1"/>
                </a:solidFill>
              </a:rPr>
              <a:t> 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3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2437067-A76F-44C1-8A7B-C618509F63FF}"/>
              </a:ext>
            </a:extLst>
          </p:cNvPr>
          <p:cNvSpPr txBox="1"/>
          <p:nvPr/>
        </p:nvSpPr>
        <p:spPr>
          <a:xfrm>
            <a:off x="4760" y="1372"/>
            <a:ext cx="9108504" cy="369332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141 - </a:t>
            </a:r>
            <a:r>
              <a:rPr lang="fr-FR" b="1" dirty="0" err="1">
                <a:solidFill>
                  <a:schemeClr val="bg1"/>
                </a:solidFill>
              </a:rPr>
              <a:t>Wandering</a:t>
            </a:r>
            <a:r>
              <a:rPr lang="fr-FR" b="1" dirty="0">
                <a:solidFill>
                  <a:schemeClr val="bg1"/>
                </a:solidFill>
              </a:rPr>
              <a:t> and diagnostic deadlock in rare </a:t>
            </a:r>
            <a:r>
              <a:rPr lang="fr-FR" b="1" dirty="0" err="1">
                <a:solidFill>
                  <a:schemeClr val="bg1"/>
                </a:solidFill>
              </a:rPr>
              <a:t>diseases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88" y="388288"/>
            <a:ext cx="9144000" cy="6621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56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2437067-A76F-44C1-8A7B-C618509F63FF}"/>
              </a:ext>
            </a:extLst>
          </p:cNvPr>
          <p:cNvSpPr txBox="1"/>
          <p:nvPr/>
        </p:nvSpPr>
        <p:spPr>
          <a:xfrm>
            <a:off x="4760" y="-85125"/>
            <a:ext cx="9108504" cy="369332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146 – </a:t>
            </a:r>
            <a:r>
              <a:rPr lang="fr-FR" b="1" dirty="0" err="1">
                <a:solidFill>
                  <a:schemeClr val="bg1"/>
                </a:solidFill>
              </a:rPr>
              <a:t>European</a:t>
            </a:r>
            <a:r>
              <a:rPr lang="fr-FR" b="1" dirty="0">
                <a:solidFill>
                  <a:schemeClr val="bg1"/>
                </a:solidFill>
              </a:rPr>
              <a:t> Reference Networks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329"/>
            <a:ext cx="9144000" cy="6621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613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E83EE173794694FACE2CB9221215" ma:contentTypeVersion="17" ma:contentTypeDescription="Crée un document." ma:contentTypeScope="" ma:versionID="534d3654e218739e3d5faf5245ff27d1">
  <xsd:schema xmlns:xsd="http://www.w3.org/2001/XMLSchema" xmlns:xs="http://www.w3.org/2001/XMLSchema" xmlns:p="http://schemas.microsoft.com/office/2006/metadata/properties" xmlns:ns2="56857919-4c90-44b0-a067-21d588f63569" xmlns:ns3="146cc19c-3b39-4add-afd8-6da080d6889c" targetNamespace="http://schemas.microsoft.com/office/2006/metadata/properties" ma:root="true" ma:fieldsID="0604198448569e422690d1d8fc47aac1" ns2:_="" ns3:_="">
    <xsd:import namespace="56857919-4c90-44b0-a067-21d588f63569"/>
    <xsd:import namespace="146cc19c-3b39-4add-afd8-6da080d68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857919-4c90-44b0-a067-21d588f635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e01b4a01-4692-44e4-b8a7-1517847384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cc19c-3b39-4add-afd8-6da080d68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4d1c6a9-54a9-49d6-aca7-609b35cb5d4b}" ma:internalName="TaxCatchAll" ma:showField="CatchAllData" ma:web="146cc19c-3b39-4add-afd8-6da080d688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6cc19c-3b39-4add-afd8-6da080d6889c" xsi:nil="true"/>
    <lcf76f155ced4ddcb4097134ff3c332f xmlns="56857919-4c90-44b0-a067-21d588f6356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513BF5-FDF0-4D4D-8C8F-3117F8AF3B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857919-4c90-44b0-a067-21d588f63569"/>
    <ds:schemaRef ds:uri="146cc19c-3b39-4add-afd8-6da080d688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8D7935-BB22-465C-A62A-D9F8FBA07E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C9B5AB-364C-4369-8218-E770894AF979}">
  <ds:schemaRefs>
    <ds:schemaRef ds:uri="146cc19c-3b39-4add-afd8-6da080d6889c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6857919-4c90-44b0-a067-21d588f6356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</Words>
  <Application>Microsoft Office PowerPoint</Application>
  <PresentationFormat>Affichage à l'écran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SZETO Nicholas</dc:creator>
  <cp:lastModifiedBy>Nicholas Szeto</cp:lastModifiedBy>
  <cp:revision>3</cp:revision>
  <dcterms:created xsi:type="dcterms:W3CDTF">2025-01-29T09:33:18Z</dcterms:created>
  <dcterms:modified xsi:type="dcterms:W3CDTF">2025-01-29T14:25:35Z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0x010100B7B3E83EE173794694FACE2CB9221215</vt:lpwstr>
  </property>
  <property fmtid="{D5CDD505-2E9C-101B-9397-08002B2CF9AE}" pid="3" name="MediaServiceImageTags">
    <vt:lpwstr/>
  </property>
</Properties>
</file>