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D40C-F5A9-408A-A86A-AD051933EA9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B7B01-2683-42D7-A707-AD8CE4E63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3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DPS Présymptomatique Dépistage Apparenté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7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DPS Présymptomatique Dépistage Apparenté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7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Données</a:t>
            </a:r>
            <a:r>
              <a:rPr lang="fr-FR" baseline="0" dirty="0"/>
              <a:t> Secondaires Incidentale Séquençage </a:t>
            </a:r>
            <a:r>
              <a:rPr lang="fr-FR" baseline="0" dirty="0" err="1"/>
              <a:t>Exome</a:t>
            </a:r>
            <a:r>
              <a:rPr lang="fr-FR" baseline="0" dirty="0"/>
              <a:t> 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Peut être utilisé tel quel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8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Essais Clinique Phase Recherche</a:t>
            </a:r>
            <a:r>
              <a:rPr lang="fr-FR" baseline="0" dirty="0"/>
              <a:t> Traitement</a:t>
            </a:r>
          </a:p>
          <a:p>
            <a:endParaRPr lang="fr-FR" baseline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64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5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8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6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7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2398278" y="2431050"/>
            <a:ext cx="4448975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XI- </a:t>
            </a:r>
            <a:r>
              <a:rPr lang="fr-FR" sz="8000" b="1" dirty="0" err="1">
                <a:solidFill>
                  <a:schemeClr val="bg1"/>
                </a:solidFill>
              </a:rPr>
              <a:t>Others</a:t>
            </a:r>
            <a:endParaRPr lang="fr-FR" sz="66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148.1 - </a:t>
            </a:r>
            <a:r>
              <a:rPr lang="fr-FR" b="1" dirty="0" err="1">
                <a:solidFill>
                  <a:schemeClr val="bg1"/>
                </a:solidFill>
              </a:rPr>
              <a:t>Presymptomatic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diagnosis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148.2 - </a:t>
            </a:r>
            <a:r>
              <a:rPr lang="fr-FR" b="1" dirty="0" err="1">
                <a:solidFill>
                  <a:schemeClr val="bg1"/>
                </a:solidFill>
              </a:rPr>
              <a:t>Presymptomatic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diagnosis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9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150 - </a:t>
            </a:r>
            <a:r>
              <a:rPr lang="fr-FR" b="1" dirty="0" err="1">
                <a:solidFill>
                  <a:schemeClr val="bg1"/>
                </a:solidFill>
              </a:rPr>
              <a:t>Additional</a:t>
            </a:r>
            <a:r>
              <a:rPr lang="fr-FR" b="1" dirty="0">
                <a:solidFill>
                  <a:schemeClr val="bg1"/>
                </a:solidFill>
              </a:rPr>
              <a:t> data </a:t>
            </a:r>
            <a:r>
              <a:rPr lang="fr-FR" b="1" dirty="0" err="1">
                <a:solidFill>
                  <a:schemeClr val="bg1"/>
                </a:solidFill>
              </a:rPr>
              <a:t>from</a:t>
            </a:r>
            <a:r>
              <a:rPr lang="fr-FR" b="1" dirty="0">
                <a:solidFill>
                  <a:schemeClr val="bg1"/>
                </a:solidFill>
              </a:rPr>
              <a:t> high-</a:t>
            </a:r>
            <a:r>
              <a:rPr lang="fr-FR" b="1" dirty="0" err="1">
                <a:solidFill>
                  <a:schemeClr val="bg1"/>
                </a:solidFill>
              </a:rPr>
              <a:t>throughput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sequencing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D532D-5AB4-024B-BEC1-BC2CA0ED6164}"/>
              </a:ext>
            </a:extLst>
          </p:cNvPr>
          <p:cNvSpPr/>
          <p:nvPr/>
        </p:nvSpPr>
        <p:spPr>
          <a:xfrm>
            <a:off x="3491880" y="2060848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A9E438-6877-3346-93B7-C9E94503DA43}"/>
              </a:ext>
            </a:extLst>
          </p:cNvPr>
          <p:cNvSpPr txBox="1"/>
          <p:nvPr/>
        </p:nvSpPr>
        <p:spPr>
          <a:xfrm>
            <a:off x="3491880" y="256490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ésultat de recherche d'images pour &quot;essais clinique en france 2018&quot;"/>
          <p:cNvSpPr>
            <a:spLocks noChangeAspect="1" noChangeArrowheads="1"/>
          </p:cNvSpPr>
          <p:nvPr/>
        </p:nvSpPr>
        <p:spPr bwMode="auto">
          <a:xfrm>
            <a:off x="155575" y="-2003425"/>
            <a:ext cx="58864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151 - </a:t>
            </a:r>
            <a:r>
              <a:rPr lang="fr-FR" b="1" dirty="0" err="1">
                <a:solidFill>
                  <a:schemeClr val="bg1"/>
                </a:solidFill>
              </a:rPr>
              <a:t>Clinical</a:t>
            </a:r>
            <a:r>
              <a:rPr lang="fr-FR" b="1" dirty="0">
                <a:solidFill>
                  <a:schemeClr val="bg1"/>
                </a:solidFill>
              </a:rPr>
              <a:t> trials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4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6559F-C83B-4AE5-AC1C-8073CE51C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E281E-284B-483B-BFDB-4CEF6D987C02}">
  <ds:schemaRefs>
    <ds:schemaRef ds:uri="146cc19c-3b39-4add-afd8-6da080d6889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857919-4c90-44b0-a067-21d588f635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9EC26B-7662-4142-BB38-83759B44F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Affichage à l'écran (4:3)</PresentationFormat>
  <Paragraphs>16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2025-01-29T09:33:44Z</dcterms:created>
  <dcterms:modified xsi:type="dcterms:W3CDTF">2025-01-29T14:26:19Z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