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36F7-9120-4A3C-8F7A-3DBF2869EA8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35A9D-0DC4-4CA1-B09F-1C23F4C01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Prise de sang Salive Prélèvement</a:t>
            </a:r>
            <a:r>
              <a:rPr lang="fr-FR" baseline="0" dirty="0"/>
              <a:t> Biopsie Urines</a:t>
            </a:r>
          </a:p>
          <a:p>
            <a:endParaRPr lang="fr-FR" baseline="0" dirty="0"/>
          </a:p>
          <a:p>
            <a:r>
              <a:rPr lang="fr-FR" baseline="0" dirty="0"/>
              <a:t>Reprendre les même idées mais attention images peut être pas libre de droit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Prélèvement Trio Exome Génome</a:t>
            </a:r>
          </a:p>
          <a:p>
            <a:endParaRPr lang="fr-FR" dirty="0"/>
          </a:p>
          <a:p>
            <a:r>
              <a:rPr lang="fr-FR" dirty="0"/>
              <a:t>Avatar 3 pour tous</a:t>
            </a:r>
            <a:endParaRPr lang="fr-FR" baseline="0" dirty="0"/>
          </a:p>
          <a:p>
            <a:endParaRPr lang="fr-FR" dirty="0"/>
          </a:p>
          <a:p>
            <a:r>
              <a:rPr lang="fr-FR" dirty="0"/>
              <a:t>Garder les deux couleurs avec</a:t>
            </a:r>
            <a:r>
              <a:rPr lang="fr-FR" baseline="0" dirty="0"/>
              <a:t> bleu = couleur « non atteint » et vert = couleur « atteint »</a:t>
            </a:r>
          </a:p>
          <a:p>
            <a:endParaRPr lang="fr-FR" baseline="0" dirty="0"/>
          </a:p>
          <a:p>
            <a:r>
              <a:rPr lang="fr-FR" baseline="0" dirty="0"/>
              <a:t>Utiliser chromosome 1</a:t>
            </a:r>
          </a:p>
          <a:p>
            <a:r>
              <a:rPr lang="fr-FR" baseline="0" dirty="0"/>
              <a:t>Garder la croix sur celui en bas à gauche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Prélèvement Famille Exome Génome</a:t>
            </a:r>
          </a:p>
          <a:p>
            <a:endParaRPr lang="fr-FR" dirty="0"/>
          </a:p>
          <a:p>
            <a:r>
              <a:rPr lang="fr-FR" dirty="0"/>
              <a:t>Avatar 3 pour tous</a:t>
            </a:r>
          </a:p>
          <a:p>
            <a:endParaRPr lang="fr-FR" dirty="0"/>
          </a:p>
          <a:p>
            <a:r>
              <a:rPr lang="fr-FR" dirty="0"/>
              <a:t>Garder les deux couleurs avec bleu = couleur « non atteint » et vert = couleur « atteint »</a:t>
            </a:r>
          </a:p>
          <a:p>
            <a:endParaRPr lang="fr-FR" dirty="0"/>
          </a:p>
          <a:p>
            <a:r>
              <a:rPr lang="fr-FR" dirty="0"/>
              <a:t>Utiliser chromosome 1</a:t>
            </a:r>
          </a:p>
          <a:p>
            <a:r>
              <a:rPr lang="fr-FR" dirty="0"/>
              <a:t>Garder la croix sur ceux qui l’ont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Cellule Division Spécialisation	Pluripotente Totipotente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Même image que 6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2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iPS</a:t>
            </a:r>
            <a:r>
              <a:rPr lang="fr-FR" baseline="0" dirty="0"/>
              <a:t> Cellules souches Différenciation Induction</a:t>
            </a:r>
          </a:p>
          <a:p>
            <a:endParaRPr lang="fr-FR" baseline="0" dirty="0"/>
          </a:p>
          <a:p>
            <a:r>
              <a:rPr lang="fr-FR" baseline="0" dirty="0"/>
              <a:t>Cellule 1</a:t>
            </a:r>
          </a:p>
          <a:p>
            <a:endParaRPr lang="fr-FR" baseline="0" dirty="0"/>
          </a:p>
          <a:p>
            <a:r>
              <a:rPr lang="fr-FR" baseline="0" dirty="0"/>
              <a:t>Remettre les images des cellules différenciées de la dia 57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51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8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0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8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8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219423" y="2431048"/>
            <a:ext cx="680667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III - Sampling</a:t>
            </a:r>
          </a:p>
        </p:txBody>
      </p:sp>
    </p:spTree>
    <p:extLst>
      <p:ext uri="{BB962C8B-B14F-4D97-AF65-F5344CB8AC3E}">
        <p14:creationId xmlns:p14="http://schemas.microsoft.com/office/powerpoint/2010/main" val="23062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54 - </a:t>
            </a:r>
            <a:r>
              <a:rPr lang="fr-FR" b="1" dirty="0" err="1"/>
              <a:t>Different</a:t>
            </a:r>
            <a:r>
              <a:rPr lang="fr-FR" b="1" dirty="0"/>
              <a:t> types of </a:t>
            </a:r>
            <a:r>
              <a:rPr lang="fr-FR" b="1" dirty="0" err="1"/>
              <a:t>samples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BAEAB0-976C-49E1-B4DE-63A01090699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55 - </a:t>
            </a:r>
            <a:r>
              <a:rPr lang="en-US" b="1" dirty="0"/>
              <a:t>Samples required for rare disease genome sequencing: Trio analysis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BAEAB0-976C-49E1-B4DE-63A01090699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56 - </a:t>
            </a:r>
            <a:r>
              <a:rPr lang="en-US" b="1" dirty="0"/>
              <a:t>Samples required for genome sequencing rare diseases: family analysis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/>
              <a:t>57 – </a:t>
            </a:r>
            <a:r>
              <a:rPr lang="fr-FR" b="1" dirty="0" err="1"/>
              <a:t>Why</a:t>
            </a:r>
            <a:r>
              <a:rPr lang="fr-FR" b="1" dirty="0"/>
              <a:t> not all analyses can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done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blood</a:t>
            </a:r>
            <a:r>
              <a:rPr lang="fr-FR" b="1" dirty="0"/>
              <a:t> </a:t>
            </a:r>
            <a:r>
              <a:rPr lang="fr-FR" b="1" dirty="0" err="1"/>
              <a:t>samples</a:t>
            </a:r>
            <a:r>
              <a:rPr lang="fr-FR" b="1" dirty="0"/>
              <a:t>?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9496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58 - </a:t>
            </a:r>
            <a:r>
              <a:rPr lang="fr-FR" b="1" dirty="0" err="1"/>
              <a:t>Principle</a:t>
            </a:r>
            <a:r>
              <a:rPr lang="fr-FR" b="1" dirty="0"/>
              <a:t> of </a:t>
            </a:r>
            <a:r>
              <a:rPr lang="fr-FR" b="1" dirty="0" err="1"/>
              <a:t>iPS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0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DF507F-74D8-49B3-B7DD-57BEF052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04EC18-806C-4DD1-9D1B-76F2B81DC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D7A28-03EF-4D52-B61C-4CEE9C9D3050}">
  <ds:schemaRefs>
    <ds:schemaRef ds:uri="56857919-4c90-44b0-a067-21d588f63569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46cc19c-3b39-4add-afd8-6da080d6889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202</Words>
  <Application>Microsoft Office PowerPoint</Application>
  <PresentationFormat>Affichage à l'écran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2025-01-29T09:18:02Z</dcterms:created>
  <dcterms:modified xsi:type="dcterms:W3CDTF">2025-01-29T13:56:54Z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