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536F7-9120-4A3C-8F7A-3DBF2869EA80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35A9D-0DC4-4CA1-B09F-1C23F4C012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60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Prise de sang Salive Prélèvement</a:t>
            </a:r>
            <a:r>
              <a:rPr lang="fr-FR" baseline="0" dirty="0"/>
              <a:t> Biopsie Urines</a:t>
            </a:r>
          </a:p>
          <a:p>
            <a:endParaRPr lang="fr-FR" baseline="0" dirty="0"/>
          </a:p>
          <a:p>
            <a:r>
              <a:rPr lang="fr-FR" baseline="0" dirty="0"/>
              <a:t>Reprendre les même idées mais attention images peut être pas libre de droit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23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Prélèvement Trio Exome Génome</a:t>
            </a:r>
          </a:p>
          <a:p>
            <a:endParaRPr lang="fr-FR" dirty="0"/>
          </a:p>
          <a:p>
            <a:r>
              <a:rPr lang="fr-FR" dirty="0"/>
              <a:t>Avatar 3 pour tous</a:t>
            </a:r>
            <a:endParaRPr lang="fr-FR" baseline="0" dirty="0"/>
          </a:p>
          <a:p>
            <a:endParaRPr lang="fr-FR" dirty="0"/>
          </a:p>
          <a:p>
            <a:r>
              <a:rPr lang="fr-FR" dirty="0"/>
              <a:t>Garder les deux couleurs avec</a:t>
            </a:r>
            <a:r>
              <a:rPr lang="fr-FR" baseline="0" dirty="0"/>
              <a:t> bleu = couleur « non atteint » et vert = couleur « atteint »</a:t>
            </a:r>
          </a:p>
          <a:p>
            <a:endParaRPr lang="fr-FR" baseline="0" dirty="0"/>
          </a:p>
          <a:p>
            <a:r>
              <a:rPr lang="fr-FR" baseline="0" dirty="0"/>
              <a:t>Utiliser chromosome 1</a:t>
            </a:r>
          </a:p>
          <a:p>
            <a:r>
              <a:rPr lang="fr-FR" baseline="0" dirty="0"/>
              <a:t>Garder la croix sur celui en bas à gauche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634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Mots clés : Prélèvement Famille Exome Génome</a:t>
            </a:r>
          </a:p>
          <a:p>
            <a:endParaRPr lang="fr-FR" dirty="0"/>
          </a:p>
          <a:p>
            <a:r>
              <a:rPr lang="fr-FR" dirty="0"/>
              <a:t>Avatar 3 pour tous</a:t>
            </a:r>
          </a:p>
          <a:p>
            <a:endParaRPr lang="fr-FR" dirty="0"/>
          </a:p>
          <a:p>
            <a:r>
              <a:rPr lang="fr-FR" dirty="0"/>
              <a:t>Garder les deux couleurs avec bleu = couleur « non atteint » et vert = couleur « atteint »</a:t>
            </a:r>
          </a:p>
          <a:p>
            <a:endParaRPr lang="fr-FR" dirty="0"/>
          </a:p>
          <a:p>
            <a:r>
              <a:rPr lang="fr-FR" dirty="0"/>
              <a:t>Utiliser chromosome 1</a:t>
            </a:r>
          </a:p>
          <a:p>
            <a:r>
              <a:rPr lang="fr-FR" dirty="0"/>
              <a:t>Garder la croix sur ceux qui l’ont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Mots clés : Cellule Division Spécialisation	Pluripotente Totipotente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Même image que 6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125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</a:t>
            </a:r>
            <a:r>
              <a:rPr lang="fr-FR" dirty="0" err="1"/>
              <a:t>iPS</a:t>
            </a:r>
            <a:r>
              <a:rPr lang="fr-FR" baseline="0" dirty="0"/>
              <a:t> Cellules souches Différenciation Induction</a:t>
            </a:r>
          </a:p>
          <a:p>
            <a:endParaRPr lang="fr-FR" baseline="0" dirty="0"/>
          </a:p>
          <a:p>
            <a:r>
              <a:rPr lang="fr-FR" baseline="0" dirty="0"/>
              <a:t>Cellule 1</a:t>
            </a:r>
          </a:p>
          <a:p>
            <a:endParaRPr lang="fr-FR" baseline="0" dirty="0"/>
          </a:p>
          <a:p>
            <a:r>
              <a:rPr lang="fr-FR" baseline="0" dirty="0"/>
              <a:t>Remettre les images des cellules différenciées de la dia 57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3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09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51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16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88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64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50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28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40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64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38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87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7B229-4F87-47D0-9350-6C9AECC74C0E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FD2E7-B384-4811-9823-541FD45529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1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22120" y="1126251"/>
            <a:ext cx="7059800" cy="46775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0160" rIns="15240" bIns="101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9000" b="1" dirty="0"/>
          </a:p>
        </p:txBody>
      </p:sp>
      <p:sp>
        <p:nvSpPr>
          <p:cNvPr id="9" name="Rectangle 8"/>
          <p:cNvSpPr/>
          <p:nvPr/>
        </p:nvSpPr>
        <p:spPr>
          <a:xfrm>
            <a:off x="1219423" y="2431048"/>
            <a:ext cx="6806672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r-FR" sz="9600" b="1" dirty="0">
                <a:solidFill>
                  <a:schemeClr val="bg1"/>
                </a:solidFill>
              </a:rPr>
              <a:t>III - Sampling</a:t>
            </a:r>
          </a:p>
        </p:txBody>
      </p:sp>
    </p:spTree>
    <p:extLst>
      <p:ext uri="{BB962C8B-B14F-4D97-AF65-F5344CB8AC3E}">
        <p14:creationId xmlns:p14="http://schemas.microsoft.com/office/powerpoint/2010/main" val="23062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54 - </a:t>
            </a:r>
            <a:r>
              <a:rPr lang="fr-FR" b="1" dirty="0" err="1"/>
              <a:t>Different</a:t>
            </a:r>
            <a:r>
              <a:rPr lang="fr-FR" b="1" dirty="0"/>
              <a:t> types of </a:t>
            </a:r>
            <a:r>
              <a:rPr lang="fr-FR" b="1" dirty="0" err="1"/>
              <a:t>samples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5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7BAEAB0-976C-49E1-B4DE-63A01090699D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55 - </a:t>
            </a:r>
            <a:r>
              <a:rPr lang="en-US" b="1" dirty="0"/>
              <a:t>Samples required for rare disease genome sequencing: Trio analysis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6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7BAEAB0-976C-49E1-B4DE-63A01090699D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56 - </a:t>
            </a:r>
            <a:r>
              <a:rPr lang="en-US" b="1" dirty="0"/>
              <a:t>Samples required for genome sequencing rare diseases: family analysis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1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 dirty="0"/>
              <a:t>57 – </a:t>
            </a:r>
            <a:r>
              <a:rPr lang="fr-FR" b="1" dirty="0" err="1"/>
              <a:t>Why</a:t>
            </a:r>
            <a:r>
              <a:rPr lang="fr-FR" b="1" dirty="0"/>
              <a:t> not all analyses can </a:t>
            </a:r>
            <a:r>
              <a:rPr lang="fr-FR" b="1" dirty="0" err="1"/>
              <a:t>be</a:t>
            </a:r>
            <a:r>
              <a:rPr lang="fr-FR" b="1" dirty="0"/>
              <a:t> </a:t>
            </a:r>
            <a:r>
              <a:rPr lang="fr-FR" b="1" dirty="0" err="1"/>
              <a:t>done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blood</a:t>
            </a:r>
            <a:r>
              <a:rPr lang="fr-FR" b="1" dirty="0"/>
              <a:t> </a:t>
            </a:r>
            <a:r>
              <a:rPr lang="fr-FR" b="1" dirty="0" err="1"/>
              <a:t>samples</a:t>
            </a:r>
            <a:r>
              <a:rPr lang="fr-FR" b="1" dirty="0"/>
              <a:t>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7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58 - </a:t>
            </a:r>
            <a:r>
              <a:rPr lang="fr-FR" b="1" dirty="0" err="1"/>
              <a:t>Principle</a:t>
            </a:r>
            <a:r>
              <a:rPr lang="fr-FR" b="1" dirty="0"/>
              <a:t> of </a:t>
            </a:r>
            <a:r>
              <a:rPr lang="fr-FR" b="1" dirty="0" err="1"/>
              <a:t>iPS</a:t>
            </a:r>
            <a:endParaRPr lang="fr-FR" b="1" dirty="0"/>
          </a:p>
        </p:txBody>
      </p:sp>
      <p:pic>
        <p:nvPicPr>
          <p:cNvPr id="2" name="Image 1" descr="Une image contenant œuf, fruit, texte, nourriture&#10;&#10;Le contenu généré par l’IA peut être incorrect.">
            <a:extLst>
              <a:ext uri="{FF2B5EF4-FFF2-40B4-BE49-F238E27FC236}">
                <a16:creationId xmlns:a16="http://schemas.microsoft.com/office/drawing/2014/main" id="{FC878CDF-FB9E-FE4D-F214-E93AD738A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" y="379294"/>
            <a:ext cx="9112684" cy="65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603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cc19c-3b39-4add-afd8-6da080d6889c" xsi:nil="true"/>
    <lcf76f155ced4ddcb4097134ff3c332f xmlns="56857919-4c90-44b0-a067-21d588f6356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3E83EE173794694FACE2CB9221215" ma:contentTypeVersion="17" ma:contentTypeDescription="Crée un document." ma:contentTypeScope="" ma:versionID="534d3654e218739e3d5faf5245ff27d1">
  <xsd:schema xmlns:xsd="http://www.w3.org/2001/XMLSchema" xmlns:xs="http://www.w3.org/2001/XMLSchema" xmlns:p="http://schemas.microsoft.com/office/2006/metadata/properties" xmlns:ns2="56857919-4c90-44b0-a067-21d588f63569" xmlns:ns3="146cc19c-3b39-4add-afd8-6da080d6889c" targetNamespace="http://schemas.microsoft.com/office/2006/metadata/properties" ma:root="true" ma:fieldsID="0604198448569e422690d1d8fc47aac1" ns2:_="" ns3:_="">
    <xsd:import namespace="56857919-4c90-44b0-a067-21d588f63569"/>
    <xsd:import namespace="146cc19c-3b39-4add-afd8-6da080d68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57919-4c90-44b0-a067-21d588f635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e01b4a01-4692-44e4-b8a7-1517847384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cc19c-3b39-4add-afd8-6da080d68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4d1c6a9-54a9-49d6-aca7-609b35cb5d4b}" ma:internalName="TaxCatchAll" ma:showField="CatchAllData" ma:web="146cc19c-3b39-4add-afd8-6da080d68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0D7A28-03EF-4D52-B61C-4CEE9C9D3050}">
  <ds:schemaRefs>
    <ds:schemaRef ds:uri="http://purl.org/dc/elements/1.1/"/>
    <ds:schemaRef ds:uri="56857919-4c90-44b0-a067-21d588f63569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146cc19c-3b39-4add-afd8-6da080d6889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04EC18-806C-4DD1-9D1B-76F2B81DCB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DF507F-74D8-49B3-B7DD-57BEF052F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57919-4c90-44b0-a067-21d588f63569"/>
    <ds:schemaRef ds:uri="146cc19c-3b39-4add-afd8-6da080d68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202</Words>
  <Application>Microsoft Office PowerPoint</Application>
  <PresentationFormat>Affichage à l'écran (4:3)</PresentationFormat>
  <Paragraphs>38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SZETO Nicholas</dc:creator>
  <cp:lastModifiedBy>Nicholas Szeto</cp:lastModifiedBy>
  <cp:revision>2</cp:revision>
  <dcterms:created xsi:type="dcterms:W3CDTF">2025-01-29T09:18:02Z</dcterms:created>
  <dcterms:modified xsi:type="dcterms:W3CDTF">2025-01-29T13:41:12Z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0x010100B7B3E83EE173794694FACE2CB9221215</vt:lpwstr>
  </property>
  <property fmtid="{D5CDD505-2E9C-101B-9397-08002B2CF9AE}" pid="3" name="MediaServiceImageTags">
    <vt:lpwstr/>
  </property>
</Properties>
</file>