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2081C-5269-4F60-8BDF-E63111B13D13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A9411-73B3-4846-B389-7508C580F5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45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1B273-EDB7-4E83-9582-B2BB9F7CEFF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11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Analyse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Bioinformatique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Exome,</a:t>
            </a:r>
            <a:r>
              <a:rPr lang="fr-FR" dirty="0"/>
              <a:t> V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ariations,</a:t>
            </a:r>
            <a:r>
              <a:rPr lang="fr-FR" dirty="0"/>
              <a:t> I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nterprétation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049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Anomalie de structure, Génome, </a:t>
            </a:r>
            <a:r>
              <a:rPr lang="fr-FR" dirty="0" err="1"/>
              <a:t>Chromotrypsis</a:t>
            </a:r>
            <a:endParaRPr lang="fr-FR" dirty="0"/>
          </a:p>
          <a:p>
            <a:endParaRPr lang="fr-FR" dirty="0"/>
          </a:p>
          <a:p>
            <a:r>
              <a:rPr lang="fr-FR" dirty="0"/>
              <a:t>Image à fournir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53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Omics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fr-FR" dirty="0"/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Multiomics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fr-FR" dirty="0"/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RNAseq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Epigénétique,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Protéome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586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Analyses intégrées,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WGS,</a:t>
            </a:r>
            <a:r>
              <a:rPr lang="fr-FR" dirty="0"/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RNAseq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OMICs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combinaison, technique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Exon 1</a:t>
            </a:r>
          </a:p>
          <a:p>
            <a:r>
              <a:rPr lang="fr-FR" dirty="0"/>
              <a:t>Intron</a:t>
            </a:r>
            <a:r>
              <a:rPr lang="fr-FR" baseline="0" dirty="0"/>
              <a:t> 1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482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séquençage,</a:t>
            </a:r>
            <a:r>
              <a:rPr lang="fr-FR" baseline="0" dirty="0"/>
              <a:t> techniques, avantages, inconvénients, OMICS</a:t>
            </a:r>
          </a:p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4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Avantages,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Inconvénients,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Comparaison,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NGS, SHD,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Tableau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4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06A9-6804-4220-A473-D890236A267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8800-20CC-4C66-9DED-E1B61B318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69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06A9-6804-4220-A473-D890236A267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8800-20CC-4C66-9DED-E1B61B318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13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06A9-6804-4220-A473-D890236A267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8800-20CC-4C66-9DED-E1B61B318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58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06A9-6804-4220-A473-D890236A267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8800-20CC-4C66-9DED-E1B61B318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85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06A9-6804-4220-A473-D890236A267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8800-20CC-4C66-9DED-E1B61B318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22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06A9-6804-4220-A473-D890236A267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8800-20CC-4C66-9DED-E1B61B318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57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06A9-6804-4220-A473-D890236A267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8800-20CC-4C66-9DED-E1B61B318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61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06A9-6804-4220-A473-D890236A267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8800-20CC-4C66-9DED-E1B61B318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87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06A9-6804-4220-A473-D890236A267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8800-20CC-4C66-9DED-E1B61B318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14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06A9-6804-4220-A473-D890236A267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8800-20CC-4C66-9DED-E1B61B318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88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06A9-6804-4220-A473-D890236A267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8800-20CC-4C66-9DED-E1B61B318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80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306A9-6804-4220-A473-D890236A267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28800-20CC-4C66-9DED-E1B61B318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09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22120" y="1126251"/>
            <a:ext cx="7059800" cy="46775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0160" rIns="15240" bIns="1016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9000" b="1" dirty="0"/>
          </a:p>
        </p:txBody>
      </p:sp>
      <p:sp>
        <p:nvSpPr>
          <p:cNvPr id="9" name="Rectangle 8"/>
          <p:cNvSpPr/>
          <p:nvPr/>
        </p:nvSpPr>
        <p:spPr>
          <a:xfrm>
            <a:off x="791580" y="1184380"/>
            <a:ext cx="7920880" cy="4524315"/>
          </a:xfrm>
          <a:prstGeom prst="rect">
            <a:avLst/>
          </a:prstGeom>
          <a:solidFill>
            <a:schemeClr val="accent3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9600" b="1" dirty="0">
                <a:solidFill>
                  <a:schemeClr val="bg1"/>
                </a:solidFill>
              </a:rPr>
              <a:t>V – </a:t>
            </a:r>
            <a:r>
              <a:rPr lang="fr-FR" sz="9600" b="1" dirty="0" err="1">
                <a:solidFill>
                  <a:schemeClr val="bg1"/>
                </a:solidFill>
              </a:rPr>
              <a:t>Genetic</a:t>
            </a:r>
            <a:r>
              <a:rPr lang="fr-FR" sz="9600" b="1" dirty="0">
                <a:solidFill>
                  <a:schemeClr val="bg1"/>
                </a:solidFill>
              </a:rPr>
              <a:t> diagnostic technologies</a:t>
            </a:r>
            <a:endParaRPr lang="fr-FR" sz="960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7992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79 – Génome </a:t>
            </a:r>
            <a:r>
              <a:rPr lang="fr-FR" b="1" dirty="0" err="1"/>
              <a:t>analysis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80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80 - </a:t>
            </a:r>
            <a:r>
              <a:rPr lang="en-US" b="1" dirty="0">
                <a:solidFill>
                  <a:schemeClr val="tx1"/>
                </a:solidFill>
              </a:rPr>
              <a:t>Structural anomalies detected by genome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9103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47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81 - </a:t>
            </a:r>
            <a:r>
              <a:rPr lang="fr-FR" b="1" dirty="0" err="1"/>
              <a:t>Differents</a:t>
            </a:r>
            <a:r>
              <a:rPr lang="fr-FR" b="1" dirty="0"/>
              <a:t> </a:t>
            </a:r>
            <a:r>
              <a:rPr lang="fr-FR" b="1" dirty="0" err="1"/>
              <a:t>Omics</a:t>
            </a:r>
            <a:r>
              <a:rPr lang="fr-FR" b="1" dirty="0"/>
              <a:t>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0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82 - The </a:t>
            </a:r>
            <a:r>
              <a:rPr lang="fr-FR" b="1" dirty="0" err="1"/>
              <a:t>epigenome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75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83 - Integrated analyses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92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84 - </a:t>
            </a:r>
            <a:r>
              <a:rPr lang="en-US" b="1" dirty="0"/>
              <a:t>Advantages and disadvantages of different sequencing technologies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9103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26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FDBA6A4-6FD0-4520-996B-3E0B9757A0B9}"/>
              </a:ext>
            </a:extLst>
          </p:cNvPr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85 - </a:t>
            </a:r>
            <a:r>
              <a:rPr lang="en-US" b="1" dirty="0"/>
              <a:t>Advantages and disadvantages of different sequencing techniques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2243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0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0" y="0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71 - </a:t>
            </a:r>
            <a:r>
              <a:rPr lang="fr-FR" b="1" dirty="0" err="1"/>
              <a:t>Technological</a:t>
            </a:r>
            <a:r>
              <a:rPr lang="fr-FR" b="1" dirty="0"/>
              <a:t> </a:t>
            </a:r>
            <a:r>
              <a:rPr lang="fr-FR" b="1" dirty="0" err="1"/>
              <a:t>developments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8" y="386916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67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1B68F22D-9F73-4963-9E0B-266C8DCD975F}"/>
              </a:ext>
            </a:extLst>
          </p:cNvPr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72 - </a:t>
            </a:r>
            <a:r>
              <a:rPr lang="fr-FR" b="1" dirty="0" err="1"/>
              <a:t>From</a:t>
            </a:r>
            <a:r>
              <a:rPr lang="fr-FR" b="1" dirty="0"/>
              <a:t> chromosome to DNA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6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73 - </a:t>
            </a:r>
            <a:r>
              <a:rPr lang="fr-FR" b="1" dirty="0" err="1"/>
              <a:t>Different</a:t>
            </a:r>
            <a:r>
              <a:rPr lang="fr-FR" b="1" dirty="0"/>
              <a:t> types of FISH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1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74 – </a:t>
            </a:r>
            <a:r>
              <a:rPr lang="fr-FR" b="1" dirty="0" err="1"/>
              <a:t>Array</a:t>
            </a:r>
            <a:r>
              <a:rPr lang="fr-FR" b="1" dirty="0"/>
              <a:t>-CGH or </a:t>
            </a:r>
            <a:r>
              <a:rPr lang="en-US" b="1" dirty="0"/>
              <a:t>chromosomal analysis by DNA microarray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75 - </a:t>
            </a:r>
            <a:r>
              <a:rPr lang="en-US" b="1" dirty="0"/>
              <a:t>A film to explain high-throughput sequencing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2242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64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24169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76 - </a:t>
            </a:r>
            <a:r>
              <a:rPr lang="fr-FR" b="1" dirty="0" err="1"/>
              <a:t>Visualization</a:t>
            </a:r>
            <a:r>
              <a:rPr lang="fr-FR" b="1" dirty="0"/>
              <a:t> of </a:t>
            </a:r>
            <a:r>
              <a:rPr lang="fr-FR" b="1" dirty="0" err="1"/>
              <a:t>variants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8" y="411085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12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77 - </a:t>
            </a:r>
            <a:r>
              <a:rPr lang="fr-FR" b="1" dirty="0" err="1"/>
              <a:t>Principle</a:t>
            </a:r>
            <a:r>
              <a:rPr lang="fr-FR" b="1" dirty="0"/>
              <a:t> of </a:t>
            </a:r>
            <a:r>
              <a:rPr lang="fr-FR" b="1" dirty="0" err="1"/>
              <a:t>exome</a:t>
            </a:r>
            <a:r>
              <a:rPr lang="fr-FR" b="1" dirty="0"/>
              <a:t> </a:t>
            </a:r>
            <a:r>
              <a:rPr lang="fr-FR" b="1" dirty="0" err="1"/>
              <a:t>sequencing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72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78 - </a:t>
            </a:r>
            <a:r>
              <a:rPr lang="fr-FR" b="1" dirty="0" err="1"/>
              <a:t>Exome</a:t>
            </a:r>
            <a:r>
              <a:rPr lang="fr-FR" b="1" dirty="0"/>
              <a:t>: </a:t>
            </a:r>
            <a:r>
              <a:rPr lang="fr-FR" b="1" dirty="0" err="1"/>
              <a:t>bioinformatic</a:t>
            </a:r>
            <a:r>
              <a:rPr lang="fr-FR" b="1" dirty="0"/>
              <a:t> data </a:t>
            </a:r>
            <a:r>
              <a:rPr lang="fr-FR" b="1" dirty="0" err="1"/>
              <a:t>analysis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696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3E83EE173794694FACE2CB9221215" ma:contentTypeVersion="17" ma:contentTypeDescription="Crée un document." ma:contentTypeScope="" ma:versionID="534d3654e218739e3d5faf5245ff27d1">
  <xsd:schema xmlns:xsd="http://www.w3.org/2001/XMLSchema" xmlns:xs="http://www.w3.org/2001/XMLSchema" xmlns:p="http://schemas.microsoft.com/office/2006/metadata/properties" xmlns:ns2="56857919-4c90-44b0-a067-21d588f63569" xmlns:ns3="146cc19c-3b39-4add-afd8-6da080d6889c" targetNamespace="http://schemas.microsoft.com/office/2006/metadata/properties" ma:root="true" ma:fieldsID="0604198448569e422690d1d8fc47aac1" ns2:_="" ns3:_="">
    <xsd:import namespace="56857919-4c90-44b0-a067-21d588f63569"/>
    <xsd:import namespace="146cc19c-3b39-4add-afd8-6da080d688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57919-4c90-44b0-a067-21d588f635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e01b4a01-4692-44e4-b8a7-1517847384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cc19c-3b39-4add-afd8-6da080d6889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4d1c6a9-54a9-49d6-aca7-609b35cb5d4b}" ma:internalName="TaxCatchAll" ma:showField="CatchAllData" ma:web="146cc19c-3b39-4add-afd8-6da080d688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cc19c-3b39-4add-afd8-6da080d6889c" xsi:nil="true"/>
    <lcf76f155ced4ddcb4097134ff3c332f xmlns="56857919-4c90-44b0-a067-21d588f635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8880E4-393F-4714-960B-51EB4AB017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57919-4c90-44b0-a067-21d588f63569"/>
    <ds:schemaRef ds:uri="146cc19c-3b39-4add-afd8-6da080d688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F2370E-FF18-4F46-8C1C-219648606D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BA3396-6FC1-409E-9C16-1330661CBF37}">
  <ds:schemaRefs>
    <ds:schemaRef ds:uri="56857919-4c90-44b0-a067-21d588f63569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146cc19c-3b39-4add-afd8-6da080d6889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187</Words>
  <Application>Microsoft Office PowerPoint</Application>
  <PresentationFormat>Affichage à l'écran (4:3)</PresentationFormat>
  <Paragraphs>34</Paragraphs>
  <Slides>16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SZETO Nicholas</dc:creator>
  <cp:lastModifiedBy>Nicholas Szeto</cp:lastModifiedBy>
  <cp:revision>3</cp:revision>
  <dcterms:created xsi:type="dcterms:W3CDTF">2025-01-29T09:23:41Z</dcterms:created>
  <dcterms:modified xsi:type="dcterms:W3CDTF">2025-01-29T14:05:36Z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0x010100B7B3E83EE173794694FACE2CB9221215</vt:lpwstr>
  </property>
  <property fmtid="{D5CDD505-2E9C-101B-9397-08002B2CF9AE}" pid="3" name="MediaServiceImageTags">
    <vt:lpwstr/>
  </property>
</Properties>
</file>