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9E8F-5E2E-40B7-BCE9-E5A2ED09B82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6CB5C-3985-43B7-A718-790FA1EC7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06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Identification gène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Autosomique Récessif</a:t>
            </a:r>
          </a:p>
          <a:p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/>
              <a:t>Reprendre en violet la couleur qui a été définie pour le pathologique/malade</a:t>
            </a:r>
          </a:p>
          <a:p>
            <a:r>
              <a:rPr lang="fr-FR" dirty="0"/>
              <a:t>Sur</a:t>
            </a:r>
            <a:r>
              <a:rPr lang="fr-FR" baseline="0" dirty="0"/>
              <a:t> arbre à droite insister sur double barre entre le rond et le carré qui ont le point au centre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76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Identification gène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Lié à L’X</a:t>
            </a:r>
          </a:p>
          <a:p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0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Identification gène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Autosomique dominant</a:t>
            </a:r>
          </a:p>
          <a:p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02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Identification gène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Mosaïque</a:t>
            </a:r>
          </a:p>
          <a:p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Cellule 1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Garder code couleur atteint/non atteint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328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Impasse diagnostique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Optimisation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Stratégie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Bioinformatique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Réanalyse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14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Partage de données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 de gènes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17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Physiopathologie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Etudes fonctionnelles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Laboratoire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A fournir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36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96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86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54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40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15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8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46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2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5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48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40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64D6-E352-4477-B5BE-9F0FAFBF74F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60DC-CAD6-4435-9378-DA0C51AFB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02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185687" y="620690"/>
            <a:ext cx="8772629" cy="45243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VII - </a:t>
            </a:r>
            <a:r>
              <a:rPr lang="fr-FR" sz="9600" b="1" dirty="0" err="1">
                <a:solidFill>
                  <a:schemeClr val="bg1"/>
                </a:solidFill>
              </a:rPr>
              <a:t>Genomic</a:t>
            </a:r>
            <a:r>
              <a:rPr lang="fr-FR" sz="9600" b="1" dirty="0">
                <a:solidFill>
                  <a:schemeClr val="bg1"/>
                </a:solidFill>
              </a:rPr>
              <a:t> </a:t>
            </a:r>
            <a:r>
              <a:rPr lang="fr-FR" sz="9600" b="1" dirty="0" err="1">
                <a:solidFill>
                  <a:schemeClr val="bg1"/>
                </a:solidFill>
              </a:rPr>
              <a:t>research</a:t>
            </a:r>
            <a:r>
              <a:rPr lang="fr-FR" sz="9600" b="1" dirty="0">
                <a:solidFill>
                  <a:schemeClr val="bg1"/>
                </a:solidFill>
              </a:rPr>
              <a:t> </a:t>
            </a:r>
            <a:r>
              <a:rPr lang="fr-FR" sz="9600" b="1" dirty="0" err="1">
                <a:solidFill>
                  <a:schemeClr val="bg1"/>
                </a:solidFill>
              </a:rPr>
              <a:t>strategies</a:t>
            </a:r>
            <a:endParaRPr lang="fr-FR" sz="9600" b="1" dirty="0" err="1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70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116 - </a:t>
            </a:r>
            <a:r>
              <a:rPr lang="fr-FR" b="1" dirty="0" err="1">
                <a:solidFill>
                  <a:schemeClr val="bg1"/>
                </a:solidFill>
              </a:rPr>
              <a:t>Strategies</a:t>
            </a:r>
            <a:r>
              <a:rPr lang="fr-FR" b="1" dirty="0">
                <a:solidFill>
                  <a:schemeClr val="bg1"/>
                </a:solidFill>
              </a:rPr>
              <a:t> for </a:t>
            </a:r>
            <a:r>
              <a:rPr lang="fr-FR" b="1" dirty="0" err="1">
                <a:solidFill>
                  <a:schemeClr val="bg1"/>
                </a:solidFill>
              </a:rPr>
              <a:t>identifying</a:t>
            </a:r>
            <a:r>
              <a:rPr lang="fr-FR" b="1" dirty="0">
                <a:solidFill>
                  <a:schemeClr val="bg1"/>
                </a:solidFill>
              </a:rPr>
              <a:t> new </a:t>
            </a:r>
            <a:r>
              <a:rPr lang="fr-FR" b="1" dirty="0" err="1">
                <a:solidFill>
                  <a:schemeClr val="bg1"/>
                </a:solidFill>
              </a:rPr>
              <a:t>genes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4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117 - </a:t>
            </a:r>
            <a:r>
              <a:rPr lang="fr-FR" b="1" dirty="0" err="1">
                <a:solidFill>
                  <a:schemeClr val="bg1"/>
                </a:solidFill>
              </a:rPr>
              <a:t>Strategies</a:t>
            </a:r>
            <a:r>
              <a:rPr lang="fr-FR" b="1" dirty="0">
                <a:solidFill>
                  <a:schemeClr val="bg1"/>
                </a:solidFill>
              </a:rPr>
              <a:t> for </a:t>
            </a:r>
            <a:r>
              <a:rPr lang="fr-FR" b="1" dirty="0" err="1">
                <a:solidFill>
                  <a:schemeClr val="bg1"/>
                </a:solidFill>
              </a:rPr>
              <a:t>identifying</a:t>
            </a:r>
            <a:r>
              <a:rPr lang="fr-FR" b="1" dirty="0">
                <a:solidFill>
                  <a:schemeClr val="bg1"/>
                </a:solidFill>
              </a:rPr>
              <a:t> new </a:t>
            </a:r>
            <a:r>
              <a:rPr lang="fr-FR" b="1" dirty="0" err="1">
                <a:solidFill>
                  <a:schemeClr val="bg1"/>
                </a:solidFill>
              </a:rPr>
              <a:t>genes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6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-85125"/>
            <a:ext cx="9108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118 - </a:t>
            </a:r>
            <a:r>
              <a:rPr lang="fr-FR" b="1" dirty="0" err="1">
                <a:solidFill>
                  <a:schemeClr val="bg1"/>
                </a:solidFill>
              </a:rPr>
              <a:t>Strategies</a:t>
            </a:r>
            <a:r>
              <a:rPr lang="fr-FR" b="1" dirty="0">
                <a:solidFill>
                  <a:schemeClr val="bg1"/>
                </a:solidFill>
              </a:rPr>
              <a:t> for </a:t>
            </a:r>
            <a:r>
              <a:rPr lang="fr-FR" b="1" dirty="0" err="1">
                <a:solidFill>
                  <a:schemeClr val="bg1"/>
                </a:solidFill>
              </a:rPr>
              <a:t>identifying</a:t>
            </a:r>
            <a:r>
              <a:rPr lang="fr-FR" b="1" dirty="0">
                <a:solidFill>
                  <a:schemeClr val="bg1"/>
                </a:solidFill>
              </a:rPr>
              <a:t> new </a:t>
            </a:r>
            <a:r>
              <a:rPr lang="fr-FR" b="1" dirty="0" err="1">
                <a:solidFill>
                  <a:schemeClr val="bg1"/>
                </a:solidFill>
              </a:rPr>
              <a:t>genes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01791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7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119 - </a:t>
            </a:r>
            <a:r>
              <a:rPr lang="fr-FR" b="1" dirty="0" err="1">
                <a:solidFill>
                  <a:schemeClr val="bg1"/>
                </a:solidFill>
              </a:rPr>
              <a:t>Strategies</a:t>
            </a:r>
            <a:r>
              <a:rPr lang="fr-FR" b="1" dirty="0">
                <a:solidFill>
                  <a:schemeClr val="bg1"/>
                </a:solidFill>
              </a:rPr>
              <a:t> for </a:t>
            </a:r>
            <a:r>
              <a:rPr lang="fr-FR" b="1" dirty="0" err="1">
                <a:solidFill>
                  <a:schemeClr val="bg1"/>
                </a:solidFill>
              </a:rPr>
              <a:t>identifying</a:t>
            </a:r>
            <a:r>
              <a:rPr lang="fr-FR" b="1" dirty="0">
                <a:solidFill>
                  <a:schemeClr val="bg1"/>
                </a:solidFill>
              </a:rPr>
              <a:t> new </a:t>
            </a:r>
            <a:r>
              <a:rPr lang="fr-FR" b="1" dirty="0" err="1">
                <a:solidFill>
                  <a:schemeClr val="bg1"/>
                </a:solidFill>
              </a:rPr>
              <a:t>genes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7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 120 - </a:t>
            </a:r>
            <a:r>
              <a:rPr lang="fr-FR" b="1" dirty="0" err="1">
                <a:solidFill>
                  <a:schemeClr val="bg1"/>
                </a:solidFill>
              </a:rPr>
              <a:t>Further</a:t>
            </a:r>
            <a:r>
              <a:rPr lang="fr-FR" b="1" dirty="0">
                <a:solidFill>
                  <a:schemeClr val="bg1"/>
                </a:solidFill>
              </a:rPr>
              <a:t> investigations in case of diagnostic impasse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91035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9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121 – International data sharing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8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122 - </a:t>
            </a:r>
            <a:r>
              <a:rPr lang="fr-FR" b="1" dirty="0" err="1">
                <a:solidFill>
                  <a:schemeClr val="bg1"/>
                </a:solidFill>
              </a:rPr>
              <a:t>Pathophysiological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studies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CE0657-C1AD-4853-9002-07AE51AD9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44400" r="16138" b="23401"/>
          <a:stretch/>
        </p:blipFill>
        <p:spPr>
          <a:xfrm>
            <a:off x="179512" y="1844824"/>
            <a:ext cx="878497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668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E3E3D9-8617-4B1F-B5D0-08DA5D0447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C3C34C-DD1E-4078-B006-F912942F43C7}">
  <ds:schemaRefs>
    <ds:schemaRef ds:uri="146cc19c-3b39-4add-afd8-6da080d6889c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6857919-4c90-44b0-a067-21d588f6356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3E9B92-F630-4773-9CAA-D80E49E32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167</Words>
  <Application>Microsoft Office PowerPoint</Application>
  <PresentationFormat>Affichage à l'écran (4:3)</PresentationFormat>
  <Paragraphs>34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3</cp:revision>
  <dcterms:created xsi:type="dcterms:W3CDTF">2025-01-29T09:31:47Z</dcterms:created>
  <dcterms:modified xsi:type="dcterms:W3CDTF">2025-01-29T14:22:26Z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