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E30A2-B231-4EA5-A98B-EF59BB0320F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0101-0A28-4322-A7FE-3780E0D82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1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Médecine personnalisée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génomique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0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Film,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génomique,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France médecine génomique,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personnalisée,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PFMG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 à fournir + QR code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https://youtu.be/rhcWJb1ei10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6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clés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personnalisée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personnalisée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France médecine génomique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Génome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Platformes</a:t>
            </a:r>
            <a:r>
              <a:rPr lang="fr-FR" dirty="0"/>
              <a:t> PFMG</a:t>
            </a:r>
          </a:p>
          <a:p>
            <a:endParaRPr lang="fr-FR" dirty="0"/>
          </a:p>
          <a:p>
            <a:r>
              <a:rPr lang="fr-FR" dirty="0"/>
              <a:t>Peut être repris tel quel à fournir en bonne qualité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Thérapie génique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31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Pharmacogénétique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Métaboliseurs</a:t>
            </a:r>
            <a:r>
              <a:rPr lang="fr-FR" dirty="0"/>
              <a:t> </a:t>
            </a:r>
            <a:r>
              <a:rPr lang="fr-F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personalisée</a:t>
            </a:r>
            <a:r>
              <a:rPr lang="fr-FR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0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Pharmacogénétique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Métaboliseurs</a:t>
            </a:r>
            <a:r>
              <a:rPr lang="fr-FR" dirty="0"/>
              <a:t> </a:t>
            </a:r>
            <a:r>
              <a:rPr lang="fr-F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Médecine personalisée</a:t>
            </a:r>
            <a:r>
              <a:rPr lang="fr-FR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49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34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22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2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81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1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2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8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06C7-5532-4454-A7B2-6EE5724EBEE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A0EA-2DA1-4E20-8E13-0DB7FEB4C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340776" y="1664647"/>
            <a:ext cx="8462448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IX- </a:t>
            </a:r>
            <a:r>
              <a:rPr lang="fr-FR" sz="9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Personalised</a:t>
            </a:r>
            <a:r>
              <a:rPr lang="fr-FR" sz="9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9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medicine</a:t>
            </a:r>
            <a:r>
              <a:rPr lang="fr-FR" sz="9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fr-FR" sz="9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therapy</a:t>
            </a:r>
            <a:endParaRPr lang="fr-FR" dirty="0" err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03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133 - </a:t>
            </a:r>
            <a:r>
              <a:rPr lang="fr-FR" b="1" dirty="0" err="1"/>
              <a:t>Personalized</a:t>
            </a:r>
            <a:r>
              <a:rPr lang="fr-FR" b="1" dirty="0"/>
              <a:t> </a:t>
            </a:r>
            <a:r>
              <a:rPr lang="fr-FR" b="1" dirty="0" err="1"/>
              <a:t>genomic</a:t>
            </a:r>
            <a:r>
              <a:rPr lang="fr-FR" b="1" dirty="0"/>
              <a:t> </a:t>
            </a:r>
            <a:r>
              <a:rPr lang="fr-FR" b="1" dirty="0" err="1"/>
              <a:t>medicine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9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134 - </a:t>
            </a:r>
            <a:r>
              <a:rPr lang="fr-FR" b="1" dirty="0" err="1"/>
              <a:t>Personalized</a:t>
            </a:r>
            <a:r>
              <a:rPr lang="fr-FR" b="1" dirty="0"/>
              <a:t> </a:t>
            </a:r>
            <a:r>
              <a:rPr lang="fr-FR" b="1" dirty="0" err="1"/>
              <a:t>genomic</a:t>
            </a:r>
            <a:r>
              <a:rPr lang="fr-FR" b="1" dirty="0"/>
              <a:t> </a:t>
            </a:r>
            <a:r>
              <a:rPr lang="fr-FR" b="1" dirty="0" err="1"/>
              <a:t>medicine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135 - The France </a:t>
            </a:r>
            <a:r>
              <a:rPr lang="fr-FR" b="1" dirty="0" err="1"/>
              <a:t>Genomic</a:t>
            </a:r>
            <a:r>
              <a:rPr lang="fr-FR" b="1" dirty="0"/>
              <a:t> </a:t>
            </a:r>
            <a:r>
              <a:rPr lang="fr-FR" b="1" dirty="0" err="1"/>
              <a:t>Medicine</a:t>
            </a:r>
            <a:r>
              <a:rPr lang="fr-FR" b="1" dirty="0"/>
              <a:t> Plan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136 – Gene </a:t>
            </a:r>
            <a:r>
              <a:rPr lang="fr-FR" b="1" dirty="0" err="1"/>
              <a:t>therapy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137 - The impact of </a:t>
            </a:r>
            <a:r>
              <a:rPr lang="fr-FR" b="1" dirty="0" err="1"/>
              <a:t>pharmacogenetics</a:t>
            </a:r>
            <a:r>
              <a:rPr lang="fr-FR" b="1" dirty="0"/>
              <a:t> in </a:t>
            </a:r>
            <a:r>
              <a:rPr lang="fr-FR" b="1" dirty="0" err="1"/>
              <a:t>pathology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138 - </a:t>
            </a:r>
            <a:r>
              <a:rPr lang="fr-FR" b="1" dirty="0" err="1"/>
              <a:t>Different</a:t>
            </a:r>
            <a:r>
              <a:rPr lang="fr-FR" b="1" dirty="0"/>
              <a:t> types of </a:t>
            </a:r>
            <a:r>
              <a:rPr lang="fr-FR" b="1"/>
              <a:t>metabolizers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2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045C2-4004-4A57-ADB9-87AC9FFA059B}">
  <ds:schemaRefs>
    <ds:schemaRef ds:uri="146cc19c-3b39-4add-afd8-6da080d6889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6857919-4c90-44b0-a067-21d588f6356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933F53-3935-4771-82BF-54B8BA5C9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7E2C4B-1507-4FA7-9D46-531C219417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Affichage à l'écran (4:3)</PresentationFormat>
  <Paragraphs>24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2025-01-29T09:32:44Z</dcterms:created>
  <dcterms:modified xsi:type="dcterms:W3CDTF">2025-01-29T14:25:05Z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