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E30A2-B231-4EA5-A98B-EF59BB0320F8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10101-0A28-4322-A7FE-3780E0D82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31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Médecine personnalisée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Traitement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Médecine génomique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30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Film,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Médecine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génomique,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France médecine génomique,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Médecine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personnalisée,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PFMG</a:t>
            </a:r>
          </a:p>
          <a:p>
            <a:endParaRPr lang="fr-FR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Lien à fournir + QR code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https://youtu.be/rhcWJb1ei10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769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clés :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Médecine personnalisée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Médecine personnalisée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France médecine génomique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Génome</a:t>
            </a:r>
            <a:r>
              <a:rPr lang="fr-FR" dirty="0"/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Platformes</a:t>
            </a:r>
            <a:r>
              <a:rPr lang="fr-FR" dirty="0"/>
              <a:t> PFMG</a:t>
            </a:r>
          </a:p>
          <a:p>
            <a:endParaRPr lang="fr-FR" dirty="0"/>
          </a:p>
          <a:p>
            <a:r>
              <a:rPr lang="fr-FR" dirty="0"/>
              <a:t>Peut être repris tel quel à fournir en bonne qualité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524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Thérapie génique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Traitement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314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Pharmacogénétique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Traitement</a:t>
            </a:r>
            <a:r>
              <a:rPr lang="fr-FR" dirty="0"/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Métaboliseurs</a:t>
            </a:r>
            <a:r>
              <a:rPr lang="fr-FR" dirty="0"/>
              <a:t> </a:t>
            </a:r>
            <a:r>
              <a:rPr lang="fr-F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Médecine personalisée</a:t>
            </a:r>
            <a:r>
              <a:rPr lang="fr-FR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300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Pharmacogénétique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Traitement</a:t>
            </a:r>
            <a:r>
              <a:rPr lang="fr-FR" dirty="0"/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Métaboliseurs</a:t>
            </a:r>
            <a:r>
              <a:rPr lang="fr-FR" dirty="0"/>
              <a:t> </a:t>
            </a:r>
            <a:r>
              <a:rPr lang="fr-F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Médecine personalisée</a:t>
            </a:r>
            <a:r>
              <a:rPr lang="fr-FR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49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06C7-5532-4454-A7B2-6EE5724EBEE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0EA-2DA1-4E20-8E13-0DB7FEB4C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68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06C7-5532-4454-A7B2-6EE5724EBEE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0EA-2DA1-4E20-8E13-0DB7FEB4C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34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06C7-5532-4454-A7B2-6EE5724EBEE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0EA-2DA1-4E20-8E13-0DB7FEB4C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99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06C7-5532-4454-A7B2-6EE5724EBEE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0EA-2DA1-4E20-8E13-0DB7FEB4C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74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06C7-5532-4454-A7B2-6EE5724EBEE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0EA-2DA1-4E20-8E13-0DB7FEB4C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22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06C7-5532-4454-A7B2-6EE5724EBEE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0EA-2DA1-4E20-8E13-0DB7FEB4C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92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06C7-5532-4454-A7B2-6EE5724EBEE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0EA-2DA1-4E20-8E13-0DB7FEB4C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81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06C7-5532-4454-A7B2-6EE5724EBEE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0EA-2DA1-4E20-8E13-0DB7FEB4C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31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06C7-5532-4454-A7B2-6EE5724EBEE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0EA-2DA1-4E20-8E13-0DB7FEB4C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5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06C7-5532-4454-A7B2-6EE5724EBEE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0EA-2DA1-4E20-8E13-0DB7FEB4C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28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06C7-5532-4454-A7B2-6EE5724EBEE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0EA-2DA1-4E20-8E13-0DB7FEB4C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8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006C7-5532-4454-A7B2-6EE5724EBEE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BA0EA-2DA1-4E20-8E13-0DB7FEB4C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10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22120" y="1126251"/>
            <a:ext cx="7059800" cy="46775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0160" rIns="15240" bIns="1016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9000" b="1" dirty="0"/>
          </a:p>
        </p:txBody>
      </p:sp>
      <p:sp>
        <p:nvSpPr>
          <p:cNvPr id="9" name="Rectangle 8"/>
          <p:cNvSpPr/>
          <p:nvPr/>
        </p:nvSpPr>
        <p:spPr>
          <a:xfrm>
            <a:off x="340776" y="1664647"/>
            <a:ext cx="8462448" cy="45243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9600" b="1" dirty="0">
                <a:solidFill>
                  <a:schemeClr val="bg1"/>
                </a:solidFill>
              </a:rPr>
              <a:t>IX- </a:t>
            </a:r>
            <a:r>
              <a:rPr lang="fr-FR" sz="9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Personalised</a:t>
            </a:r>
            <a:r>
              <a:rPr lang="fr-FR" sz="96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sz="9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medicine</a:t>
            </a:r>
            <a:r>
              <a:rPr lang="fr-FR" sz="96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fr-FR" sz="9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therapy</a:t>
            </a:r>
            <a:endParaRPr lang="fr-FR" dirty="0" err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703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133 - </a:t>
            </a:r>
            <a:r>
              <a:rPr lang="fr-FR" b="1" dirty="0" err="1"/>
              <a:t>Personalized</a:t>
            </a:r>
            <a:r>
              <a:rPr lang="fr-FR" b="1" dirty="0"/>
              <a:t> </a:t>
            </a:r>
            <a:r>
              <a:rPr lang="fr-FR" b="1" dirty="0" err="1"/>
              <a:t>genomic</a:t>
            </a:r>
            <a:r>
              <a:rPr lang="fr-FR" b="1" dirty="0"/>
              <a:t> </a:t>
            </a:r>
            <a:r>
              <a:rPr lang="fr-FR" b="1" dirty="0" err="1"/>
              <a:t>medicine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96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134 - </a:t>
            </a:r>
            <a:r>
              <a:rPr lang="fr-FR" b="1" dirty="0" err="1"/>
              <a:t>Personalized</a:t>
            </a:r>
            <a:r>
              <a:rPr lang="fr-FR" b="1" dirty="0"/>
              <a:t> </a:t>
            </a:r>
            <a:r>
              <a:rPr lang="fr-FR" b="1" dirty="0" err="1"/>
              <a:t>genomic</a:t>
            </a:r>
            <a:r>
              <a:rPr lang="fr-FR" b="1" dirty="0"/>
              <a:t> </a:t>
            </a:r>
            <a:r>
              <a:rPr lang="fr-FR" b="1" dirty="0" err="1"/>
              <a:t>medicine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5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135 - The France </a:t>
            </a:r>
            <a:r>
              <a:rPr lang="fr-FR" b="1" dirty="0" err="1"/>
              <a:t>Genomic</a:t>
            </a:r>
            <a:r>
              <a:rPr lang="fr-FR" b="1" dirty="0"/>
              <a:t> </a:t>
            </a:r>
            <a:r>
              <a:rPr lang="fr-FR" b="1" dirty="0" err="1"/>
              <a:t>Medicine</a:t>
            </a:r>
            <a:r>
              <a:rPr lang="fr-FR" b="1" dirty="0"/>
              <a:t> Plan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4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136 – Gene </a:t>
            </a:r>
            <a:r>
              <a:rPr lang="fr-FR" b="1" dirty="0" err="1"/>
              <a:t>therapy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0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137 - The impact of </a:t>
            </a:r>
            <a:r>
              <a:rPr lang="fr-FR" b="1" dirty="0" err="1"/>
              <a:t>pharmacogenetics</a:t>
            </a:r>
            <a:r>
              <a:rPr lang="fr-FR" b="1" dirty="0"/>
              <a:t> in </a:t>
            </a:r>
            <a:r>
              <a:rPr lang="fr-FR" b="1" dirty="0" err="1"/>
              <a:t>pathology</a:t>
            </a:r>
            <a:endParaRPr lang="fr-FR" b="1" dirty="0"/>
          </a:p>
        </p:txBody>
      </p:sp>
      <p:pic>
        <p:nvPicPr>
          <p:cNvPr id="3" name="Image 2" descr="Une image contenant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4D757607-B1EB-5B4F-4E6E-D2F70C4C8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" y="373656"/>
            <a:ext cx="9133561" cy="661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98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138 - </a:t>
            </a:r>
            <a:r>
              <a:rPr lang="fr-FR" b="1" dirty="0" err="1"/>
              <a:t>Different</a:t>
            </a:r>
            <a:r>
              <a:rPr lang="fr-FR" b="1" dirty="0"/>
              <a:t> types of </a:t>
            </a:r>
            <a:r>
              <a:rPr lang="fr-FR" b="1"/>
              <a:t>metabolizers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527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3E83EE173794694FACE2CB9221215" ma:contentTypeVersion="17" ma:contentTypeDescription="Crée un document." ma:contentTypeScope="" ma:versionID="534d3654e218739e3d5faf5245ff27d1">
  <xsd:schema xmlns:xsd="http://www.w3.org/2001/XMLSchema" xmlns:xs="http://www.w3.org/2001/XMLSchema" xmlns:p="http://schemas.microsoft.com/office/2006/metadata/properties" xmlns:ns2="56857919-4c90-44b0-a067-21d588f63569" xmlns:ns3="146cc19c-3b39-4add-afd8-6da080d6889c" targetNamespace="http://schemas.microsoft.com/office/2006/metadata/properties" ma:root="true" ma:fieldsID="0604198448569e422690d1d8fc47aac1" ns2:_="" ns3:_="">
    <xsd:import namespace="56857919-4c90-44b0-a067-21d588f63569"/>
    <xsd:import namespace="146cc19c-3b39-4add-afd8-6da080d688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57919-4c90-44b0-a067-21d588f635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e01b4a01-4692-44e4-b8a7-1517847384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cc19c-3b39-4add-afd8-6da080d6889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4d1c6a9-54a9-49d6-aca7-609b35cb5d4b}" ma:internalName="TaxCatchAll" ma:showField="CatchAllData" ma:web="146cc19c-3b39-4add-afd8-6da080d688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6cc19c-3b39-4add-afd8-6da080d6889c" xsi:nil="true"/>
    <lcf76f155ced4ddcb4097134ff3c332f xmlns="56857919-4c90-44b0-a067-21d588f635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D7E2C4B-1507-4FA7-9D46-531C219417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933F53-3935-4771-82BF-54B8BA5C97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57919-4c90-44b0-a067-21d588f63569"/>
    <ds:schemaRef ds:uri="146cc19c-3b39-4add-afd8-6da080d688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9045C2-4004-4A57-ADB9-87AC9FFA059B}">
  <ds:schemaRefs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146cc19c-3b39-4add-afd8-6da080d6889c"/>
    <ds:schemaRef ds:uri="56857919-4c90-44b0-a067-21d588f6356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130</Words>
  <Application>Microsoft Office PowerPoint</Application>
  <PresentationFormat>Affichage à l'écran (4:3)</PresentationFormat>
  <Paragraphs>24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SZETO Nicholas</dc:creator>
  <cp:lastModifiedBy>Nicholas Szeto</cp:lastModifiedBy>
  <cp:revision>2</cp:revision>
  <dcterms:created xsi:type="dcterms:W3CDTF">2025-01-29T09:32:44Z</dcterms:created>
  <dcterms:modified xsi:type="dcterms:W3CDTF">2025-01-29T13:42:44Z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0x010100B7B3E83EE173794694FACE2CB9221215</vt:lpwstr>
  </property>
  <property fmtid="{D5CDD505-2E9C-101B-9397-08002B2CF9AE}" pid="3" name="MediaServiceImageTags">
    <vt:lpwstr/>
  </property>
</Properties>
</file>